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71" r:id="rId24"/>
    <p:sldId id="1470" r:id="rId25"/>
    <p:sldId id="1473" r:id="rId26"/>
    <p:sldId id="1475" r:id="rId27"/>
    <p:sldId id="1501" r:id="rId28"/>
    <p:sldId id="1488" r:id="rId29"/>
    <p:sldId id="1515" r:id="rId30"/>
    <p:sldId id="1456" r:id="rId31"/>
    <p:sldId id="1497" r:id="rId32"/>
    <p:sldId id="1498" r:id="rId33"/>
    <p:sldId id="353" r:id="rId34"/>
    <p:sldId id="368" r:id="rId35"/>
    <p:sldId id="1517" r:id="rId36"/>
    <p:sldId id="1514" r:id="rId37"/>
    <p:sldId id="1511" r:id="rId38"/>
    <p:sldId id="1507" r:id="rId39"/>
    <p:sldId id="1495" r:id="rId40"/>
    <p:sldId id="1494" r:id="rId41"/>
    <p:sldId id="1512" r:id="rId42"/>
    <p:sldId id="1508" r:id="rId43"/>
    <p:sldId id="277" r:id="rId44"/>
    <p:sldId id="138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43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30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/>
              <a:t>Recommendation System</a:t>
            </a:r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89874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25457"/>
              </p:ext>
            </p:extLst>
          </p:nvPr>
        </p:nvGraphicFramePr>
        <p:xfrm>
          <a:off x="179511" y="1489874"/>
          <a:ext cx="4608513" cy="44960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92260016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86065827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393925282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320556088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3371886156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5968838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1361398808"/>
                    </a:ext>
                  </a:extLst>
                </a:gridCol>
              </a:tblGrid>
              <a:tr h="27542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33754"/>
                  </a:ext>
                </a:extLst>
              </a:tr>
              <a:tr h="51156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893542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03022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288792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38974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2009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657157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75111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97271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22370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78923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60817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48109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31047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8752"/>
                  </a:ext>
                </a:extLst>
              </a:tr>
              <a:tr h="2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2018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33951"/>
              </p:ext>
            </p:extLst>
          </p:nvPr>
        </p:nvGraphicFramePr>
        <p:xfrm>
          <a:off x="683566" y="1730898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17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23406</TotalTime>
  <Words>2491</Words>
  <Application>Microsoft Office PowerPoint</Application>
  <PresentationFormat>全屏显示(4:3)</PresentationFormat>
  <Paragraphs>539</Paragraphs>
  <Slides>44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Our rankings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1355</cp:revision>
  <cp:lastPrinted>2016-09-12T15:33:55Z</cp:lastPrinted>
  <dcterms:created xsi:type="dcterms:W3CDTF">2015-11-30T05:59:50Z</dcterms:created>
  <dcterms:modified xsi:type="dcterms:W3CDTF">2018-08-31T03:04:18Z</dcterms:modified>
</cp:coreProperties>
</file>